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D_FDEBE14B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266" r:id="rId5"/>
    <p:sldId id="268" r:id="rId6"/>
    <p:sldId id="269" r:id="rId7"/>
    <p:sldId id="267" r:id="rId8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2 FPL Chart" id="{34F34E0E-AA07-4693-B8DA-7AD238FBF3C9}">
          <p14:sldIdLst>
            <p14:sldId id="266"/>
            <p14:sldId id="268"/>
            <p14:sldId id="269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EE6054-B885-D5A4-29BF-AE33AD44D3F4}" name="Narissa Simon" initials="NS" userId="S::narissa.simon@kipda.org::f661b569-27a6-4ebc-91f8-cf20f96ec3a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Anne Hall" initials="MAH" lastIdx="1" clrIdx="0">
    <p:extLst>
      <p:ext uri="{19B8F6BF-5375-455C-9EA6-DF929625EA0E}">
        <p15:presenceInfo xmlns:p15="http://schemas.microsoft.com/office/powerpoint/2012/main" userId="S::maryanne.hall@kipda.org::82f40e54-b8b1-4a7b-847b-acc3cd15a9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9C9DD"/>
    <a:srgbClr val="63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4629B-5DBC-4B06-A432-B0C6E16CD4F1}" v="2" dt="2026-05-22T12:20:50.47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61" autoAdjust="0"/>
  </p:normalViewPr>
  <p:slideViewPr>
    <p:cSldViewPr snapToGrid="0" snapToObjects="1">
      <p:cViewPr varScale="1">
        <p:scale>
          <a:sx n="90" d="100"/>
          <a:sy n="90" d="100"/>
        </p:scale>
        <p:origin x="2214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issa Simon" userId="f661b569-27a6-4ebc-91f8-cf20f96ec3aa" providerId="ADAL" clId="{085D3D4F-AF10-4020-AE55-70D16BC7E3AB}"/>
    <pc:docChg chg="undo custSel addSld modSld modSection">
      <pc:chgData name="Narissa Simon" userId="f661b569-27a6-4ebc-91f8-cf20f96ec3aa" providerId="ADAL" clId="{085D3D4F-AF10-4020-AE55-70D16BC7E3AB}" dt="2026-05-22T12:37:38.027" v="2078" actId="1076"/>
      <pc:docMkLst>
        <pc:docMk/>
      </pc:docMkLst>
      <pc:sldChg chg="addSp delSp modSp mod">
        <pc:chgData name="Narissa Simon" userId="f661b569-27a6-4ebc-91f8-cf20f96ec3aa" providerId="ADAL" clId="{085D3D4F-AF10-4020-AE55-70D16BC7E3AB}" dt="2026-05-15T15:10:48.475" v="1938" actId="2711"/>
        <pc:sldMkLst>
          <pc:docMk/>
          <pc:sldMk cId="2990570841" sldId="266"/>
        </pc:sldMkLst>
        <pc:spChg chg="mod">
          <ac:chgData name="Narissa Simon" userId="f661b569-27a6-4ebc-91f8-cf20f96ec3aa" providerId="ADAL" clId="{085D3D4F-AF10-4020-AE55-70D16BC7E3AB}" dt="2026-05-15T14:29:04.594" v="986" actId="21"/>
          <ac:spMkLst>
            <pc:docMk/>
            <pc:sldMk cId="2990570841" sldId="266"/>
            <ac:spMk id="7" creationId="{00000000-0000-0000-0000-000000000000}"/>
          </ac:spMkLst>
        </pc:spChg>
        <pc:spChg chg="add mod">
          <ac:chgData name="Narissa Simon" userId="f661b569-27a6-4ebc-91f8-cf20f96ec3aa" providerId="ADAL" clId="{085D3D4F-AF10-4020-AE55-70D16BC7E3AB}" dt="2026-05-15T15:10:48.475" v="1938" actId="2711"/>
          <ac:spMkLst>
            <pc:docMk/>
            <pc:sldMk cId="2990570841" sldId="266"/>
            <ac:spMk id="37" creationId="{CE4E6D72-0374-63C3-1DBC-C6D29D5FFCFA}"/>
          </ac:spMkLst>
        </pc:spChg>
        <pc:spChg chg="add mod">
          <ac:chgData name="Narissa Simon" userId="f661b569-27a6-4ebc-91f8-cf20f96ec3aa" providerId="ADAL" clId="{085D3D4F-AF10-4020-AE55-70D16BC7E3AB}" dt="2026-05-15T15:08:34.387" v="1935" actId="113"/>
          <ac:spMkLst>
            <pc:docMk/>
            <pc:sldMk cId="2990570841" sldId="266"/>
            <ac:spMk id="40" creationId="{EA7DB2A4-4BFC-BA34-0D0C-41C5AC1D661F}"/>
          </ac:spMkLst>
        </pc:spChg>
        <pc:picChg chg="add mod">
          <ac:chgData name="Narissa Simon" userId="f661b569-27a6-4ebc-91f8-cf20f96ec3aa" providerId="ADAL" clId="{085D3D4F-AF10-4020-AE55-70D16BC7E3AB}" dt="2026-05-15T15:06:48.153" v="1827" actId="1076"/>
          <ac:picMkLst>
            <pc:docMk/>
            <pc:sldMk cId="2990570841" sldId="266"/>
            <ac:picMk id="23" creationId="{ABC66D79-DC31-7E5D-DD8A-48A12A165CD8}"/>
          </ac:picMkLst>
        </pc:picChg>
        <pc:picChg chg="add mod">
          <ac:chgData name="Narissa Simon" userId="f661b569-27a6-4ebc-91f8-cf20f96ec3aa" providerId="ADAL" clId="{085D3D4F-AF10-4020-AE55-70D16BC7E3AB}" dt="2026-05-15T15:00:41.680" v="1813" actId="14100"/>
          <ac:picMkLst>
            <pc:docMk/>
            <pc:sldMk cId="2990570841" sldId="266"/>
            <ac:picMk id="25" creationId="{83575629-9C15-E064-E63B-F80EE4F34D36}"/>
          </ac:picMkLst>
        </pc:picChg>
        <pc:picChg chg="add mod">
          <ac:chgData name="Narissa Simon" userId="f661b569-27a6-4ebc-91f8-cf20f96ec3aa" providerId="ADAL" clId="{085D3D4F-AF10-4020-AE55-70D16BC7E3AB}" dt="2026-05-15T14:58:48.210" v="1689" actId="14100"/>
          <ac:picMkLst>
            <pc:docMk/>
            <pc:sldMk cId="2990570841" sldId="266"/>
            <ac:picMk id="30" creationId="{6221B9A5-D809-93B4-0397-0D028879B5A9}"/>
          </ac:picMkLst>
        </pc:picChg>
        <pc:picChg chg="add mod">
          <ac:chgData name="Narissa Simon" userId="f661b569-27a6-4ebc-91f8-cf20f96ec3aa" providerId="ADAL" clId="{085D3D4F-AF10-4020-AE55-70D16BC7E3AB}" dt="2026-05-15T14:58:50.682" v="1690" actId="1076"/>
          <ac:picMkLst>
            <pc:docMk/>
            <pc:sldMk cId="2990570841" sldId="266"/>
            <ac:picMk id="32" creationId="{640F0827-1977-92C8-2365-294FE6098B10}"/>
          </ac:picMkLst>
        </pc:picChg>
        <pc:picChg chg="add mod">
          <ac:chgData name="Narissa Simon" userId="f661b569-27a6-4ebc-91f8-cf20f96ec3aa" providerId="ADAL" clId="{085D3D4F-AF10-4020-AE55-70D16BC7E3AB}" dt="2026-05-15T15:08:53.899" v="1937" actId="14100"/>
          <ac:picMkLst>
            <pc:docMk/>
            <pc:sldMk cId="2990570841" sldId="266"/>
            <ac:picMk id="34" creationId="{8C498276-7A6E-5957-C842-93F9B8F397EC}"/>
          </ac:picMkLst>
        </pc:picChg>
        <pc:picChg chg="add mod">
          <ac:chgData name="Narissa Simon" userId="f661b569-27a6-4ebc-91f8-cf20f96ec3aa" providerId="ADAL" clId="{085D3D4F-AF10-4020-AE55-70D16BC7E3AB}" dt="2026-05-15T15:06:45.675" v="1826" actId="1076"/>
          <ac:picMkLst>
            <pc:docMk/>
            <pc:sldMk cId="2990570841" sldId="266"/>
            <ac:picMk id="39" creationId="{E20B4EF4-879D-F346-B616-97D3DC06DC6E}"/>
          </ac:picMkLst>
        </pc:picChg>
      </pc:sldChg>
      <pc:sldChg chg="modSp mod">
        <pc:chgData name="Narissa Simon" userId="f661b569-27a6-4ebc-91f8-cf20f96ec3aa" providerId="ADAL" clId="{085D3D4F-AF10-4020-AE55-70D16BC7E3AB}" dt="2026-05-22T12:37:38.027" v="2078" actId="1076"/>
        <pc:sldMkLst>
          <pc:docMk/>
          <pc:sldMk cId="3386354358" sldId="267"/>
        </pc:sldMkLst>
        <pc:picChg chg="mod">
          <ac:chgData name="Narissa Simon" userId="f661b569-27a6-4ebc-91f8-cf20f96ec3aa" providerId="ADAL" clId="{085D3D4F-AF10-4020-AE55-70D16BC7E3AB}" dt="2026-05-22T12:37:38.027" v="2078" actId="1076"/>
          <ac:picMkLst>
            <pc:docMk/>
            <pc:sldMk cId="3386354358" sldId="267"/>
            <ac:picMk id="2" creationId="{C852A039-B7A6-568B-B7D1-EB5764240139}"/>
          </ac:picMkLst>
        </pc:picChg>
      </pc:sldChg>
      <pc:sldChg chg="addSp delSp modSp mod">
        <pc:chgData name="Narissa Simon" userId="f661b569-27a6-4ebc-91f8-cf20f96ec3aa" providerId="ADAL" clId="{085D3D4F-AF10-4020-AE55-70D16BC7E3AB}" dt="2026-05-22T12:22:11.500" v="2077" actId="14100"/>
        <pc:sldMkLst>
          <pc:docMk/>
          <pc:sldMk cId="1141366063" sldId="268"/>
        </pc:sldMkLst>
        <pc:spChg chg="add mod">
          <ac:chgData name="Narissa Simon" userId="f661b569-27a6-4ebc-91f8-cf20f96ec3aa" providerId="ADAL" clId="{085D3D4F-AF10-4020-AE55-70D16BC7E3AB}" dt="2026-05-22T12:22:05.162" v="2075" actId="1076"/>
          <ac:spMkLst>
            <pc:docMk/>
            <pc:sldMk cId="1141366063" sldId="268"/>
            <ac:spMk id="7" creationId="{3C215505-4529-B0F8-209B-AC3E4917D1F6}"/>
          </ac:spMkLst>
        </pc:spChg>
        <pc:spChg chg="mod">
          <ac:chgData name="Narissa Simon" userId="f661b569-27a6-4ebc-91f8-cf20f96ec3aa" providerId="ADAL" clId="{085D3D4F-AF10-4020-AE55-70D16BC7E3AB}" dt="2026-05-22T12:21:45.471" v="2072" actId="1076"/>
          <ac:spMkLst>
            <pc:docMk/>
            <pc:sldMk cId="1141366063" sldId="268"/>
            <ac:spMk id="20" creationId="{49B9A58C-AE8C-166D-5B1D-81603B23C15B}"/>
          </ac:spMkLst>
        </pc:spChg>
        <pc:spChg chg="add mod">
          <ac:chgData name="Narissa Simon" userId="f661b569-27a6-4ebc-91f8-cf20f96ec3aa" providerId="ADAL" clId="{085D3D4F-AF10-4020-AE55-70D16BC7E3AB}" dt="2026-05-22T12:21:50.219" v="2073" actId="1076"/>
          <ac:spMkLst>
            <pc:docMk/>
            <pc:sldMk cId="1141366063" sldId="268"/>
            <ac:spMk id="30" creationId="{21B82717-75DF-2E57-9E13-87187E313144}"/>
          </ac:spMkLst>
        </pc:spChg>
        <pc:spChg chg="add mod">
          <ac:chgData name="Narissa Simon" userId="f661b569-27a6-4ebc-91f8-cf20f96ec3aa" providerId="ADAL" clId="{085D3D4F-AF10-4020-AE55-70D16BC7E3AB}" dt="2026-05-22T12:21:41.238" v="2071" actId="1076"/>
          <ac:spMkLst>
            <pc:docMk/>
            <pc:sldMk cId="1141366063" sldId="268"/>
            <ac:spMk id="31" creationId="{9D983ADF-24D8-4866-DCA3-F780F88871E7}"/>
          </ac:spMkLst>
        </pc:spChg>
        <pc:spChg chg="add mod">
          <ac:chgData name="Narissa Simon" userId="f661b569-27a6-4ebc-91f8-cf20f96ec3aa" providerId="ADAL" clId="{085D3D4F-AF10-4020-AE55-70D16BC7E3AB}" dt="2026-05-22T12:21:53.647" v="2074" actId="1076"/>
          <ac:spMkLst>
            <pc:docMk/>
            <pc:sldMk cId="1141366063" sldId="268"/>
            <ac:spMk id="33" creationId="{23B058FE-8236-98D7-B4D2-0356A36176B4}"/>
          </ac:spMkLst>
        </pc:spChg>
        <pc:picChg chg="add del mod">
          <ac:chgData name="Narissa Simon" userId="f661b569-27a6-4ebc-91f8-cf20f96ec3aa" providerId="ADAL" clId="{085D3D4F-AF10-4020-AE55-70D16BC7E3AB}" dt="2026-05-22T12:18:10.649" v="1946" actId="478"/>
          <ac:picMkLst>
            <pc:docMk/>
            <pc:sldMk cId="1141366063" sldId="268"/>
            <ac:picMk id="3" creationId="{98CC7FDB-1532-B62D-9B30-BD8708B814CD}"/>
          </ac:picMkLst>
        </pc:picChg>
        <pc:picChg chg="add mod">
          <ac:chgData name="Narissa Simon" userId="f661b569-27a6-4ebc-91f8-cf20f96ec3aa" providerId="ADAL" clId="{085D3D4F-AF10-4020-AE55-70D16BC7E3AB}" dt="2026-05-22T12:22:11.500" v="2077" actId="14100"/>
          <ac:picMkLst>
            <pc:docMk/>
            <pc:sldMk cId="1141366063" sldId="268"/>
            <ac:picMk id="5" creationId="{B78BA23D-E72D-2383-9121-F44210BC21AA}"/>
          </ac:picMkLst>
        </pc:picChg>
        <pc:picChg chg="add mod">
          <ac:chgData name="Narissa Simon" userId="f661b569-27a6-4ebc-91f8-cf20f96ec3aa" providerId="ADAL" clId="{085D3D4F-AF10-4020-AE55-70D16BC7E3AB}" dt="2026-05-22T12:19:07.246" v="1956" actId="1076"/>
          <ac:picMkLst>
            <pc:docMk/>
            <pc:sldMk cId="1141366063" sldId="268"/>
            <ac:picMk id="6" creationId="{C335805B-3DF6-2558-7F49-6D1C91BAFABF}"/>
          </ac:picMkLst>
        </pc:picChg>
        <pc:picChg chg="mod">
          <ac:chgData name="Narissa Simon" userId="f661b569-27a6-4ebc-91f8-cf20f96ec3aa" providerId="ADAL" clId="{085D3D4F-AF10-4020-AE55-70D16BC7E3AB}" dt="2026-05-22T12:19:32.151" v="1961" actId="14100"/>
          <ac:picMkLst>
            <pc:docMk/>
            <pc:sldMk cId="1141366063" sldId="268"/>
            <ac:picMk id="18" creationId="{DF8D3240-E375-498D-5632-ED3E89EF9BCA}"/>
          </ac:picMkLst>
        </pc:picChg>
        <pc:picChg chg="add mod">
          <ac:chgData name="Narissa Simon" userId="f661b569-27a6-4ebc-91f8-cf20f96ec3aa" providerId="ADAL" clId="{085D3D4F-AF10-4020-AE55-70D16BC7E3AB}" dt="2026-05-22T12:19:39.842" v="1963" actId="14100"/>
          <ac:picMkLst>
            <pc:docMk/>
            <pc:sldMk cId="1141366063" sldId="268"/>
            <ac:picMk id="23" creationId="{B6D42E7B-A4E7-D9ED-EB54-4EFD123ECCC1}"/>
          </ac:picMkLst>
        </pc:picChg>
        <pc:picChg chg="add mod">
          <ac:chgData name="Narissa Simon" userId="f661b569-27a6-4ebc-91f8-cf20f96ec3aa" providerId="ADAL" clId="{085D3D4F-AF10-4020-AE55-70D16BC7E3AB}" dt="2026-05-22T12:19:34.905" v="1962" actId="14100"/>
          <ac:picMkLst>
            <pc:docMk/>
            <pc:sldMk cId="1141366063" sldId="268"/>
            <ac:picMk id="27" creationId="{A7E7C652-BFF7-B773-FF82-36CDA2A135AF}"/>
          </ac:picMkLst>
        </pc:picChg>
      </pc:sldChg>
      <pc:sldChg chg="addSp delSp modSp new mod">
        <pc:chgData name="Narissa Simon" userId="f661b569-27a6-4ebc-91f8-cf20f96ec3aa" providerId="ADAL" clId="{085D3D4F-AF10-4020-AE55-70D16BC7E3AB}" dt="2026-05-15T15:11:39.026" v="1941" actId="1076"/>
        <pc:sldMkLst>
          <pc:docMk/>
          <pc:sldMk cId="4260094283" sldId="269"/>
        </pc:sldMkLst>
        <pc:spChg chg="add mod">
          <ac:chgData name="Narissa Simon" userId="f661b569-27a6-4ebc-91f8-cf20f96ec3aa" providerId="ADAL" clId="{085D3D4F-AF10-4020-AE55-70D16BC7E3AB}" dt="2026-05-15T14:45:15.873" v="1195" actId="1076"/>
          <ac:spMkLst>
            <pc:docMk/>
            <pc:sldMk cId="4260094283" sldId="269"/>
            <ac:spMk id="23" creationId="{2883F633-84DB-87BF-2508-517134FE85E4}"/>
          </ac:spMkLst>
        </pc:spChg>
        <pc:picChg chg="add mod">
          <ac:chgData name="Narissa Simon" userId="f661b569-27a6-4ebc-91f8-cf20f96ec3aa" providerId="ADAL" clId="{085D3D4F-AF10-4020-AE55-70D16BC7E3AB}" dt="2026-05-15T14:45:45.902" v="1202" actId="14100"/>
          <ac:picMkLst>
            <pc:docMk/>
            <pc:sldMk cId="4260094283" sldId="269"/>
            <ac:picMk id="3" creationId="{41AE183E-5572-CF91-A787-01E20B687607}"/>
          </ac:picMkLst>
        </pc:picChg>
        <pc:picChg chg="add mod">
          <ac:chgData name="Narissa Simon" userId="f661b569-27a6-4ebc-91f8-cf20f96ec3aa" providerId="ADAL" clId="{085D3D4F-AF10-4020-AE55-70D16BC7E3AB}" dt="2026-05-15T15:11:39.026" v="1941" actId="1076"/>
          <ac:picMkLst>
            <pc:docMk/>
            <pc:sldMk cId="4260094283" sldId="269"/>
            <ac:picMk id="5" creationId="{CF552D2D-9028-42EF-2B3B-B57C3A894C22}"/>
          </ac:picMkLst>
        </pc:picChg>
        <pc:picChg chg="add mod">
          <ac:chgData name="Narissa Simon" userId="f661b569-27a6-4ebc-91f8-cf20f96ec3aa" providerId="ADAL" clId="{085D3D4F-AF10-4020-AE55-70D16BC7E3AB}" dt="2026-05-15T14:46:05.722" v="1204" actId="1076"/>
          <ac:picMkLst>
            <pc:docMk/>
            <pc:sldMk cId="4260094283" sldId="269"/>
            <ac:picMk id="7" creationId="{61538BAC-B32C-9FE6-5FEC-7350EA1F4E14}"/>
          </ac:picMkLst>
        </pc:picChg>
        <pc:picChg chg="add mod">
          <ac:chgData name="Narissa Simon" userId="f661b569-27a6-4ebc-91f8-cf20f96ec3aa" providerId="ADAL" clId="{085D3D4F-AF10-4020-AE55-70D16BC7E3AB}" dt="2026-05-15T14:46:08.628" v="1205" actId="1076"/>
          <ac:picMkLst>
            <pc:docMk/>
            <pc:sldMk cId="4260094283" sldId="269"/>
            <ac:picMk id="9" creationId="{E53F207F-641C-5385-67F9-674E89CB2D85}"/>
          </ac:picMkLst>
        </pc:picChg>
        <pc:picChg chg="add mod">
          <ac:chgData name="Narissa Simon" userId="f661b569-27a6-4ebc-91f8-cf20f96ec3aa" providerId="ADAL" clId="{085D3D4F-AF10-4020-AE55-70D16BC7E3AB}" dt="2026-05-15T14:45:43.068" v="1201" actId="14100"/>
          <ac:picMkLst>
            <pc:docMk/>
            <pc:sldMk cId="4260094283" sldId="269"/>
            <ac:picMk id="11" creationId="{85059618-8E8F-5956-D300-92BB8F5F4835}"/>
          </ac:picMkLst>
        </pc:picChg>
        <pc:picChg chg="add mod">
          <ac:chgData name="Narissa Simon" userId="f661b569-27a6-4ebc-91f8-cf20f96ec3aa" providerId="ADAL" clId="{085D3D4F-AF10-4020-AE55-70D16BC7E3AB}" dt="2026-05-15T15:11:27.425" v="1939" actId="1076"/>
          <ac:picMkLst>
            <pc:docMk/>
            <pc:sldMk cId="4260094283" sldId="269"/>
            <ac:picMk id="13" creationId="{3AC7A0A5-0D9B-B7D7-B1ED-13564AC3BD74}"/>
          </ac:picMkLst>
        </pc:picChg>
        <pc:picChg chg="add mod">
          <ac:chgData name="Narissa Simon" userId="f661b569-27a6-4ebc-91f8-cf20f96ec3aa" providerId="ADAL" clId="{085D3D4F-AF10-4020-AE55-70D16BC7E3AB}" dt="2026-05-15T14:45:34.842" v="1200" actId="14100"/>
          <ac:picMkLst>
            <pc:docMk/>
            <pc:sldMk cId="4260094283" sldId="269"/>
            <ac:picMk id="15" creationId="{5F317D13-5CF8-4B97-6A1A-137791B5F6F7}"/>
          </ac:picMkLst>
        </pc:picChg>
      </pc:sldChg>
    </pc:docChg>
  </pc:docChgLst>
</pc:chgInfo>
</file>

<file path=ppt/comments/modernComment_10D_FDEBE1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102EEA-806A-4AF0-8FB7-20E784A2C7F4}" authorId="{44EE6054-B885-D5A4-29BF-AE33AD44D3F4}" created="2026-05-15T15:09:52.938">
    <pc:sldMkLst xmlns:pc="http://schemas.microsoft.com/office/powerpoint/2013/main/command">
      <pc:docMk/>
      <pc:sldMk cId="4260094283" sldId="269"/>
    </pc:sldMkLst>
    <p188:txBody>
      <a:bodyPr/>
      <a:lstStyle/>
      <a:p>
        <a:r>
          <a:rPr lang="en-US"/>
          <a:t>ALL kynectors Flyer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5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52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7A799-40D4-45F4-A527-8409D018FFB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13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52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42C23-1F65-4734-9418-695791A1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42C23-1F65-4734-9418-695791A1F0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42C23-1F65-4734-9418-695791A1F0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9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8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8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0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6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0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46BF421-79F7-B343-9717-E6DD9F27E92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1D2090-469E-B74F-BA63-696D8DCB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8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mailto:Danielle.Mack@louisvilleky.gov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mailto:Arnisha.Williams@louisvilleky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Ginny.Whitt@kipda.or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hyperlink" Target="mailto:Dorice.Firmin@louisvilleky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mailto:Jeanna.Smith@kipda.org" TargetMode="External"/><Relationship Id="rId4" Type="http://schemas.openxmlformats.org/officeDocument/2006/relationships/hyperlink" Target="mailto:Jennifer.Mendez@louisvilleky.gov" TargetMode="External"/><Relationship Id="rId9" Type="http://schemas.openxmlformats.org/officeDocument/2006/relationships/hyperlink" Target="mailto:Greysun.Farmer@kipda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microsoft.com/office/2018/10/relationships/comments" Target="../comments/modernComment_10D_FDEBE14B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mailto:Kerri.Sapp@kipda.org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1121781" y="-1205956"/>
            <a:ext cx="6900439" cy="88447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latin typeface="Gill Sans MT" panose="020B0502020104020203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25008" y="1293471"/>
            <a:ext cx="2559869" cy="152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42829" y="349134"/>
            <a:ext cx="4343401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42E1579-8FE2-4BE7-BBE4-72B90A925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263" y="738186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latin typeface="Gill Sans MT" panose="020B05020201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E3E31-C808-4BF7-8310-171220465D92}"/>
              </a:ext>
            </a:extLst>
          </p:cNvPr>
          <p:cNvSpPr txBox="1"/>
          <p:nvPr/>
        </p:nvSpPr>
        <p:spPr>
          <a:xfrm>
            <a:off x="245534" y="873521"/>
            <a:ext cx="8639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apply for coverage online: </a:t>
            </a:r>
            <a:r>
              <a:rPr lang="en-US" sz="16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https://kynect.ky.gov/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call: 855.459.6328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1039D-8E4A-4F70-62B5-11F5200C1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89" y="106535"/>
            <a:ext cx="4669941" cy="7066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C66D79-DC31-7E5D-DD8A-48A12A165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191" y="1562319"/>
            <a:ext cx="2219136" cy="12314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575629-9C15-E064-E63B-F80EE4F34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53" y="4175465"/>
            <a:ext cx="1775900" cy="21703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221B9A5-D809-93B4-0397-0D028879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05" y="1361110"/>
            <a:ext cx="1827198" cy="22325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0F0827-1977-92C8-2365-294FE6098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602" y="1733930"/>
            <a:ext cx="2334971" cy="12314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498276-7A6E-5957-C842-93F9B8F39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6291" y="4038790"/>
            <a:ext cx="1775900" cy="217036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E4E6D72-0374-63C3-1DBC-C6D29D5FFCFA}"/>
              </a:ext>
            </a:extLst>
          </p:cNvPr>
          <p:cNvSpPr txBox="1"/>
          <p:nvPr/>
        </p:nvSpPr>
        <p:spPr>
          <a:xfrm>
            <a:off x="2068753" y="4539196"/>
            <a:ext cx="27848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Arnisha Williams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(502)403.5869</a:t>
            </a:r>
          </a:p>
          <a:p>
            <a:r>
              <a:rPr lang="en-US" sz="1400" dirty="0">
                <a:latin typeface="Gill Sans MT" panose="020B0502020104020203" pitchFamily="34" charset="0"/>
                <a:hlinkClick r:id="rId9"/>
              </a:rPr>
              <a:t>Arnisha.Williams@louisvilleky.gov</a:t>
            </a:r>
            <a:endParaRPr lang="en-US" sz="1400" dirty="0">
              <a:latin typeface="Gill Sans MT" panose="020B0502020104020203" pitchFamily="34" charset="0"/>
            </a:endParaRP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b="1" dirty="0">
                <a:latin typeface="Gill Sans MT" panose="020B0502020104020203" pitchFamily="34" charset="0"/>
              </a:rPr>
              <a:t>Serving: </a:t>
            </a:r>
            <a:r>
              <a:rPr lang="en-US" sz="1400" dirty="0">
                <a:latin typeface="Gill Sans MT" panose="020B0502020104020203" pitchFamily="34" charset="0"/>
              </a:rPr>
              <a:t>Jefferson County</a:t>
            </a:r>
            <a:r>
              <a:rPr lang="en-US" sz="1400" dirty="0"/>
              <a:t>	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20B4EF4-879D-F346-B616-97D3DC06DC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3399" y="1359783"/>
            <a:ext cx="1798792" cy="226922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A7DB2A4-4BFC-BA34-0D0C-41C5AC1D661F}"/>
              </a:ext>
            </a:extLst>
          </p:cNvPr>
          <p:cNvSpPr txBox="1"/>
          <p:nvPr/>
        </p:nvSpPr>
        <p:spPr>
          <a:xfrm>
            <a:off x="6537407" y="4360392"/>
            <a:ext cx="245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Danielle Mack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(502)416.8807</a:t>
            </a:r>
          </a:p>
          <a:p>
            <a:r>
              <a:rPr lang="en-US" sz="1400" dirty="0">
                <a:latin typeface="Gill Sans MT" panose="020B0502020104020203" pitchFamily="34" charset="0"/>
                <a:hlinkClick r:id="rId11"/>
              </a:rPr>
              <a:t>Danielle.Mack@louisvilleky.gov</a:t>
            </a:r>
            <a:endParaRPr lang="en-US" sz="1400" dirty="0">
              <a:latin typeface="Gill Sans MT" panose="020B0502020104020203" pitchFamily="34" charset="0"/>
            </a:endParaRP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b="1" dirty="0">
                <a:latin typeface="Gill Sans MT" panose="020B0502020104020203" pitchFamily="34" charset="0"/>
              </a:rPr>
              <a:t>Serving: </a:t>
            </a:r>
            <a:r>
              <a:rPr lang="en-US" sz="1400" dirty="0">
                <a:latin typeface="Gill Sans MT" panose="020B0502020104020203" pitchFamily="34" charset="0"/>
              </a:rPr>
              <a:t>Jefferson</a:t>
            </a:r>
          </a:p>
        </p:txBody>
      </p:sp>
    </p:spTree>
    <p:extLst>
      <p:ext uri="{BB962C8B-B14F-4D97-AF65-F5344CB8AC3E}">
        <p14:creationId xmlns:p14="http://schemas.microsoft.com/office/powerpoint/2010/main" val="299057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8D3240-E375-498D-5632-ED3E89EF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196" y="4522344"/>
            <a:ext cx="1671358" cy="20273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B9A58C-AE8C-166D-5B1D-81603B23C15B}"/>
              </a:ext>
            </a:extLst>
          </p:cNvPr>
          <p:cNvSpPr txBox="1"/>
          <p:nvPr/>
        </p:nvSpPr>
        <p:spPr>
          <a:xfrm>
            <a:off x="6298484" y="4749301"/>
            <a:ext cx="26715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Jennifer Mendez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(502)489.4744</a:t>
            </a:r>
          </a:p>
          <a:p>
            <a:r>
              <a:rPr lang="en-US" sz="1400" dirty="0">
                <a:latin typeface="Gill Sans MT" panose="020B0502020104020203" pitchFamily="34" charset="0"/>
                <a:hlinkClick r:id="rId4"/>
              </a:rPr>
              <a:t>Jennifer.Mendez@louisvilleky.gov</a:t>
            </a:r>
            <a:r>
              <a:rPr lang="en-US" sz="1400" dirty="0">
                <a:latin typeface="Gill Sans MT" panose="020B0502020104020203" pitchFamily="34" charset="0"/>
              </a:rPr>
              <a:t>	</a:t>
            </a:r>
          </a:p>
          <a:p>
            <a:r>
              <a:rPr lang="en-US" sz="1400" b="1" dirty="0">
                <a:latin typeface="Gill Sans MT" panose="020B0502020104020203" pitchFamily="34" charset="0"/>
              </a:rPr>
              <a:t>Serving: </a:t>
            </a:r>
            <a:r>
              <a:rPr lang="en-US" sz="1400" dirty="0">
                <a:latin typeface="Gill Sans MT" panose="020B0502020104020203" pitchFamily="34" charset="0"/>
              </a:rPr>
              <a:t>Jefferson County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5805B-3DF6-2558-7F49-6D1C91BAF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10" y="2351154"/>
            <a:ext cx="1572648" cy="19209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D42E7B-A4E7-D9ED-EB54-4EFD123EC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196" y="2351153"/>
            <a:ext cx="1671358" cy="19209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E7C652-BFF7-B773-FF82-36CDA2A13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80" y="4522347"/>
            <a:ext cx="1621677" cy="20273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1B82717-75DF-2E57-9E13-87187E313144}"/>
              </a:ext>
            </a:extLst>
          </p:cNvPr>
          <p:cNvSpPr txBox="1"/>
          <p:nvPr/>
        </p:nvSpPr>
        <p:spPr>
          <a:xfrm>
            <a:off x="1969483" y="2554795"/>
            <a:ext cx="2901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Ginny Whitt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(502)536.0196</a:t>
            </a:r>
          </a:p>
          <a:p>
            <a:r>
              <a:rPr lang="en-US" sz="1400" dirty="0">
                <a:latin typeface="Gill Sans MT" panose="020B0502020104020203" pitchFamily="34" charset="0"/>
                <a:hlinkClick r:id="rId8"/>
              </a:rPr>
              <a:t>Ginny.Whitt@kipda.org</a:t>
            </a:r>
            <a:endParaRPr lang="en-US" sz="1400" dirty="0">
              <a:latin typeface="Gill Sans MT" panose="020B0502020104020203" pitchFamily="34" charset="0"/>
            </a:endParaRP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b="1" dirty="0">
                <a:latin typeface="Gill Sans MT" panose="020B0502020104020203" pitchFamily="34" charset="0"/>
              </a:rPr>
              <a:t>Serving: </a:t>
            </a:r>
            <a:r>
              <a:rPr lang="en-US" sz="1400" dirty="0">
                <a:latin typeface="Gill Sans MT" panose="020B0502020104020203" pitchFamily="34" charset="0"/>
              </a:rPr>
              <a:t>Bullitt, LaRue, Marion, Nelson and Washington Counties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983ADF-24D8-4866-DCA3-F780F88871E7}"/>
              </a:ext>
            </a:extLst>
          </p:cNvPr>
          <p:cNvSpPr txBox="1"/>
          <p:nvPr/>
        </p:nvSpPr>
        <p:spPr>
          <a:xfrm>
            <a:off x="1895357" y="4749301"/>
            <a:ext cx="3710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Greysun Farmer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(502)693.2198</a:t>
            </a:r>
          </a:p>
          <a:p>
            <a:r>
              <a:rPr lang="en-US" sz="1400" dirty="0">
                <a:latin typeface="Gill Sans MT" panose="020B0502020104020203" pitchFamily="34" charset="0"/>
                <a:hlinkClick r:id="rId9"/>
              </a:rPr>
              <a:t>Greysun.Farmer@kipda.org</a:t>
            </a:r>
            <a:endParaRPr lang="en-US" sz="1400" dirty="0">
              <a:latin typeface="Gill Sans MT" panose="020B0502020104020203" pitchFamily="34" charset="0"/>
            </a:endParaRP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b="1" dirty="0">
                <a:latin typeface="Gill Sans MT" panose="020B0502020104020203" pitchFamily="34" charset="0"/>
              </a:rPr>
              <a:t>Serving: </a:t>
            </a:r>
            <a:r>
              <a:rPr lang="en-US" sz="1400" dirty="0">
                <a:latin typeface="Gill Sans MT" panose="020B0502020104020203" pitchFamily="34" charset="0"/>
              </a:rPr>
              <a:t>Carroll, Henry, Oldham 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and Trimble Counties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B058FE-8236-98D7-B4D2-0356A36176B4}"/>
              </a:ext>
            </a:extLst>
          </p:cNvPr>
          <p:cNvSpPr txBox="1"/>
          <p:nvPr/>
        </p:nvSpPr>
        <p:spPr>
          <a:xfrm>
            <a:off x="6205554" y="2457106"/>
            <a:ext cx="2541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Jeanna Smith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(502)918.1379</a:t>
            </a:r>
          </a:p>
          <a:p>
            <a:r>
              <a:rPr lang="en-US" sz="1400" dirty="0">
                <a:latin typeface="Gill Sans MT" panose="020B0502020104020203" pitchFamily="34" charset="0"/>
                <a:hlinkClick r:id="rId10"/>
              </a:rPr>
              <a:t>Jeanna.Smith@kipda.org</a:t>
            </a:r>
            <a:endParaRPr lang="en-US" sz="1400" dirty="0">
              <a:latin typeface="Gill Sans MT" panose="020B0502020104020203" pitchFamily="34" charset="0"/>
            </a:endParaRP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b="1" dirty="0">
                <a:latin typeface="Gill Sans MT" panose="020B0502020104020203" pitchFamily="34" charset="0"/>
              </a:rPr>
              <a:t>Serving: </a:t>
            </a:r>
            <a:r>
              <a:rPr lang="en-US" sz="1400" dirty="0">
                <a:latin typeface="Gill Sans MT" panose="020B0502020104020203" pitchFamily="34" charset="0"/>
              </a:rPr>
              <a:t>Breckinridge, Grayson, Hardin and Meade Counties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BA23D-E72D-2383-9121-F44210BC21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5595" y="301465"/>
            <a:ext cx="1671358" cy="2066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215505-4529-B0F8-209B-AC3E4917D1F6}"/>
              </a:ext>
            </a:extLst>
          </p:cNvPr>
          <p:cNvSpPr txBox="1"/>
          <p:nvPr/>
        </p:nvSpPr>
        <p:spPr>
          <a:xfrm>
            <a:off x="4215922" y="606315"/>
            <a:ext cx="34183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Dorice Firmin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(502)403.9473</a:t>
            </a:r>
          </a:p>
          <a:p>
            <a:r>
              <a:rPr lang="en-US" sz="1400" dirty="0">
                <a:latin typeface="Gill Sans MT" panose="020B0502020104020203" pitchFamily="34" charset="0"/>
                <a:hlinkClick r:id="rId12"/>
              </a:rPr>
              <a:t>Dorice.Firmin@louisvilleky.gov</a:t>
            </a:r>
            <a:endParaRPr lang="en-US" sz="1400" dirty="0">
              <a:latin typeface="Gill Sans MT" panose="020B0502020104020203" pitchFamily="34" charset="0"/>
            </a:endParaRP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b="1" dirty="0">
                <a:latin typeface="Gill Sans MT" panose="020B0502020104020203" pitchFamily="34" charset="0"/>
              </a:rPr>
              <a:t>Serving: </a:t>
            </a:r>
            <a:r>
              <a:rPr lang="en-US" sz="1400" dirty="0">
                <a:latin typeface="Gill Sans MT" panose="020B0502020104020203" pitchFamily="34" charset="0"/>
              </a:rPr>
              <a:t>Jefferson County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136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E183E-5572-CF91-A787-01E20B687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32" y="3534820"/>
            <a:ext cx="1802369" cy="2493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552D2D-9028-42EF-2B3B-B57C3A894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401" y="3965610"/>
            <a:ext cx="2536156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538BAC-B32C-9FE6-5FEC-7350EA1F4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166" y="420968"/>
            <a:ext cx="1802370" cy="2328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3F207F-641C-5385-67F9-674E89CB2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536" y="804093"/>
            <a:ext cx="2188654" cy="1231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059618-8E8F-5956-D300-92BB8F5F4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19" y="3534819"/>
            <a:ext cx="1969179" cy="24937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C7A0A5-0D9B-B7D7-B1ED-13564AC3BD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2353" y="3924020"/>
            <a:ext cx="2328874" cy="1231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317D13-5CF8-4B97-6A1A-137791B5F6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936" y="529206"/>
            <a:ext cx="1929696" cy="23158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83F633-84DB-87BF-2508-517134FE85E4}"/>
              </a:ext>
            </a:extLst>
          </p:cNvPr>
          <p:cNvSpPr txBox="1"/>
          <p:nvPr/>
        </p:nvSpPr>
        <p:spPr>
          <a:xfrm>
            <a:off x="2252353" y="933236"/>
            <a:ext cx="2571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Kerri Sapp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(502)918.0626</a:t>
            </a:r>
          </a:p>
          <a:p>
            <a:r>
              <a:rPr lang="en-US" sz="1400" dirty="0">
                <a:latin typeface="Gill Sans MT" panose="020B0502020104020203" pitchFamily="34" charset="0"/>
                <a:hlinkClick r:id="rId10"/>
              </a:rPr>
              <a:t>Kerri.Sapp@kipda.org</a:t>
            </a:r>
            <a:endParaRPr lang="en-US" sz="1400" dirty="0">
              <a:latin typeface="Gill Sans MT" panose="020B0502020104020203" pitchFamily="34" charset="0"/>
            </a:endParaRP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b="1" dirty="0">
                <a:latin typeface="Gill Sans MT" panose="020B0502020104020203" pitchFamily="34" charset="0"/>
              </a:rPr>
              <a:t>Serving: </a:t>
            </a:r>
            <a:r>
              <a:rPr lang="en-US" sz="1400" dirty="0">
                <a:latin typeface="Gill Sans MT" panose="020B0502020104020203" pitchFamily="34" charset="0"/>
              </a:rPr>
              <a:t>Bullitt, Oldham, Shelby and Spencer Counties</a:t>
            </a:r>
          </a:p>
        </p:txBody>
      </p:sp>
    </p:spTree>
    <p:extLst>
      <p:ext uri="{BB962C8B-B14F-4D97-AF65-F5344CB8AC3E}">
        <p14:creationId xmlns:p14="http://schemas.microsoft.com/office/powerpoint/2010/main" val="42600942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67F667-296B-43E8-B7BA-057B5AAB63AF}"/>
              </a:ext>
            </a:extLst>
          </p:cNvPr>
          <p:cNvSpPr txBox="1"/>
          <p:nvPr/>
        </p:nvSpPr>
        <p:spPr>
          <a:xfrm>
            <a:off x="555171" y="315686"/>
            <a:ext cx="7946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ll Sans MT" panose="020B0502020104020203" pitchFamily="34" charset="0"/>
                <a:cs typeface="Aldhabi" panose="020B0604020202020204" pitchFamily="2" charset="-78"/>
              </a:rPr>
              <a:t> Medicaid and kynect Health Plan </a:t>
            </a:r>
          </a:p>
          <a:p>
            <a:pPr algn="ctr"/>
            <a:r>
              <a:rPr lang="en-US" sz="2000" b="1" dirty="0">
                <a:latin typeface="Gill Sans MT" panose="020B0502020104020203" pitchFamily="34" charset="0"/>
                <a:cs typeface="Aldhabi" panose="020B0604020202020204" pitchFamily="2" charset="-78"/>
              </a:rPr>
              <a:t>Income Limit Chart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3C966C-1C8D-4FE1-8E7C-CD6888D54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07916"/>
              </p:ext>
            </p:extLst>
          </p:nvPr>
        </p:nvGraphicFramePr>
        <p:xfrm>
          <a:off x="228603" y="1106425"/>
          <a:ext cx="8686799" cy="3624690"/>
        </p:xfrm>
        <a:graphic>
          <a:graphicData uri="http://schemas.openxmlformats.org/drawingml/2006/table">
            <a:tbl>
              <a:tblPr/>
              <a:tblGrid>
                <a:gridCol w="769627">
                  <a:extLst>
                    <a:ext uri="{9D8B030D-6E8A-4147-A177-3AD203B41FA5}">
                      <a16:colId xmlns:a16="http://schemas.microsoft.com/office/drawing/2014/main" val="2444698329"/>
                    </a:ext>
                  </a:extLst>
                </a:gridCol>
                <a:gridCol w="688066">
                  <a:extLst>
                    <a:ext uri="{9D8B030D-6E8A-4147-A177-3AD203B41FA5}">
                      <a16:colId xmlns:a16="http://schemas.microsoft.com/office/drawing/2014/main" val="37877321"/>
                    </a:ext>
                  </a:extLst>
                </a:gridCol>
                <a:gridCol w="625525">
                  <a:extLst>
                    <a:ext uri="{9D8B030D-6E8A-4147-A177-3AD203B41FA5}">
                      <a16:colId xmlns:a16="http://schemas.microsoft.com/office/drawing/2014/main" val="1147422789"/>
                    </a:ext>
                  </a:extLst>
                </a:gridCol>
                <a:gridCol w="662735">
                  <a:extLst>
                    <a:ext uri="{9D8B030D-6E8A-4147-A177-3AD203B41FA5}">
                      <a16:colId xmlns:a16="http://schemas.microsoft.com/office/drawing/2014/main" val="944332846"/>
                    </a:ext>
                  </a:extLst>
                </a:gridCol>
                <a:gridCol w="652044">
                  <a:extLst>
                    <a:ext uri="{9D8B030D-6E8A-4147-A177-3AD203B41FA5}">
                      <a16:colId xmlns:a16="http://schemas.microsoft.com/office/drawing/2014/main" val="2107701218"/>
                    </a:ext>
                  </a:extLst>
                </a:gridCol>
                <a:gridCol w="664515">
                  <a:extLst>
                    <a:ext uri="{9D8B030D-6E8A-4147-A177-3AD203B41FA5}">
                      <a16:colId xmlns:a16="http://schemas.microsoft.com/office/drawing/2014/main" val="1672856853"/>
                    </a:ext>
                  </a:extLst>
                </a:gridCol>
                <a:gridCol w="664515">
                  <a:extLst>
                    <a:ext uri="{9D8B030D-6E8A-4147-A177-3AD203B41FA5}">
                      <a16:colId xmlns:a16="http://schemas.microsoft.com/office/drawing/2014/main" val="1912316457"/>
                    </a:ext>
                  </a:extLst>
                </a:gridCol>
                <a:gridCol w="664515">
                  <a:extLst>
                    <a:ext uri="{9D8B030D-6E8A-4147-A177-3AD203B41FA5}">
                      <a16:colId xmlns:a16="http://schemas.microsoft.com/office/drawing/2014/main" val="2136326154"/>
                    </a:ext>
                  </a:extLst>
                </a:gridCol>
                <a:gridCol w="664515">
                  <a:extLst>
                    <a:ext uri="{9D8B030D-6E8A-4147-A177-3AD203B41FA5}">
                      <a16:colId xmlns:a16="http://schemas.microsoft.com/office/drawing/2014/main" val="4163830656"/>
                    </a:ext>
                  </a:extLst>
                </a:gridCol>
                <a:gridCol w="663920">
                  <a:extLst>
                    <a:ext uri="{9D8B030D-6E8A-4147-A177-3AD203B41FA5}">
                      <a16:colId xmlns:a16="http://schemas.microsoft.com/office/drawing/2014/main" val="2249696276"/>
                    </a:ext>
                  </a:extLst>
                </a:gridCol>
                <a:gridCol w="663920">
                  <a:extLst>
                    <a:ext uri="{9D8B030D-6E8A-4147-A177-3AD203B41FA5}">
                      <a16:colId xmlns:a16="http://schemas.microsoft.com/office/drawing/2014/main" val="3501752566"/>
                    </a:ext>
                  </a:extLst>
                </a:gridCol>
                <a:gridCol w="651451">
                  <a:extLst>
                    <a:ext uri="{9D8B030D-6E8A-4147-A177-3AD203B41FA5}">
                      <a16:colId xmlns:a16="http://schemas.microsoft.com/office/drawing/2014/main" val="3231649650"/>
                    </a:ext>
                  </a:extLst>
                </a:gridCol>
                <a:gridCol w="651451">
                  <a:extLst>
                    <a:ext uri="{9D8B030D-6E8A-4147-A177-3AD203B41FA5}">
                      <a16:colId xmlns:a16="http://schemas.microsoft.com/office/drawing/2014/main" val="989426945"/>
                    </a:ext>
                  </a:extLst>
                </a:gridCol>
              </a:tblGrid>
              <a:tr h="444490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Household Size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Whole Family Eligible for Medicaid Up To 138%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82" marR="88682" marT="44341" marB="44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Eligible for QHP with APTC and Cost Sharing Level “94”</a:t>
                      </a:r>
                      <a:b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138% - 150%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Eligible for QHP with APTC and Cost Sharing Level “87”</a:t>
                      </a:r>
                      <a:b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&gt;150% - 200%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Eligible for QHP with APTC and Cost Sharing Level “73”</a:t>
                      </a:r>
                      <a:b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&gt;200% - 250%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Eligible for QHP with APTC</a:t>
                      </a:r>
                      <a:b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&gt;250% - 400%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7024"/>
                  </a:ext>
                </a:extLst>
              </a:tr>
              <a:tr h="123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138%*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150%**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200%**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250%**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300%**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400%**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798499"/>
                  </a:ext>
                </a:extLst>
              </a:tr>
              <a:tr h="123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Monthly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Monthly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Yearly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Monthly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Monthly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Monthly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Monthly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949851"/>
                  </a:ext>
                </a:extLst>
              </a:tr>
              <a:tr h="26468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1,836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22,032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23,490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31,320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39,150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46,980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62,640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008976"/>
                  </a:ext>
                </a:extLst>
              </a:tr>
              <a:tr h="26468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2,489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29,868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31,734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52,890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63,468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84,624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988277"/>
                  </a:ext>
                </a:extLst>
              </a:tr>
              <a:tr h="26468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37,704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39,978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53,304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5,553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66,630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6,663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79,956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106,608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53342"/>
                  </a:ext>
                </a:extLst>
              </a:tr>
              <a:tr h="26468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45,540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48,240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64,320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96,480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128,640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912276"/>
                  </a:ext>
                </a:extLst>
              </a:tr>
              <a:tr h="26468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53,388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56,484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75,130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94,140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9,414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112,968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150,624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574713"/>
                  </a:ext>
                </a:extLst>
              </a:tr>
              <a:tr h="26468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61,224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64,728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86,304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107,880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129,456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14,384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172,608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36936"/>
                  </a:ext>
                </a:extLst>
              </a:tr>
              <a:tr h="26468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69,060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72,990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97,320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121,650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145,980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16,220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194,640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424964"/>
                  </a:ext>
                </a:extLst>
              </a:tr>
              <a:tr h="26468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79,896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6,769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81,234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108,312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11,283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135,390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13,539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162,468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18,052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216,624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793008"/>
                  </a:ext>
                </a:extLst>
              </a:tr>
              <a:tr h="26468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84,744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7,458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89,496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119,328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149,160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14,916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178,992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19,888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238,656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515798"/>
                  </a:ext>
                </a:extLst>
              </a:tr>
              <a:tr h="24934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7" marR="4927" marT="4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92,592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97,758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130,344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13,578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162,930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16,293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195,516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21,724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260,688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2778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A4B6341-52B5-4E62-CFF2-C41AA8ED5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391" y="4941797"/>
            <a:ext cx="3231160" cy="603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52A039-B7A6-568B-B7D1-EB5764240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274" y="4941797"/>
            <a:ext cx="1704128" cy="16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5435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7C7FC7877974CA448733D064A028C" ma:contentTypeVersion="12" ma:contentTypeDescription="Create a new document." ma:contentTypeScope="" ma:versionID="6bbc033c489cba83e2fe1f0c96e9e3f1">
  <xsd:schema xmlns:xsd="http://www.w3.org/2001/XMLSchema" xmlns:xs="http://www.w3.org/2001/XMLSchema" xmlns:p="http://schemas.microsoft.com/office/2006/metadata/properties" xmlns:ns3="a2bccc91-15be-4240-b0f9-d52bd36ddd49" xmlns:ns4="68911b97-5010-44b1-8bc3-fa7edff568fd" targetNamespace="http://schemas.microsoft.com/office/2006/metadata/properties" ma:root="true" ma:fieldsID="1d7ab2b17fceddd30026dcc7f8f6bb46" ns3:_="" ns4:_="">
    <xsd:import namespace="a2bccc91-15be-4240-b0f9-d52bd36ddd49"/>
    <xsd:import namespace="68911b97-5010-44b1-8bc3-fa7edff568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ccc91-15be-4240-b0f9-d52bd36dd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11b97-5010-44b1-8bc3-fa7edff568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61FCD1-645A-42ED-8992-A66580DDF5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bccc91-15be-4240-b0f9-d52bd36ddd49"/>
    <ds:schemaRef ds:uri="68911b97-5010-44b1-8bc3-fa7edff56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44F56F-0299-450D-AF0A-115441E67110}">
  <ds:schemaRefs>
    <ds:schemaRef ds:uri="http://schemas.microsoft.com/office/2006/documentManagement/types"/>
    <ds:schemaRef ds:uri="68911b97-5010-44b1-8bc3-fa7edff568fd"/>
    <ds:schemaRef ds:uri="a2bccc91-15be-4240-b0f9-d52bd36ddd49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74E12FB-7269-4AAD-B9C8-B4DF699142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11475</TotalTime>
  <Words>411</Words>
  <Application>Microsoft Office PowerPoint</Application>
  <PresentationFormat>On-screen Show (4:3)</PresentationFormat>
  <Paragraphs>199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Corbel</vt:lpstr>
      <vt:lpstr>Gill Sans MT</vt:lpstr>
      <vt:lpstr>Basis</vt:lpstr>
      <vt:lpstr>PowerPoint Presentation</vt:lpstr>
      <vt:lpstr>PowerPoint Presentation</vt:lpstr>
      <vt:lpstr>PowerPoint Presentation</vt:lpstr>
      <vt:lpstr>PowerPoint Presentation</vt:lpstr>
    </vt:vector>
  </TitlesOfParts>
  <Company>Doe-Anderson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mbagby</dc:creator>
  <cp:lastModifiedBy>Narissa Simon</cp:lastModifiedBy>
  <cp:revision>288</cp:revision>
  <cp:lastPrinted>2025-08-20T13:01:41Z</cp:lastPrinted>
  <dcterms:created xsi:type="dcterms:W3CDTF">2013-03-21T18:22:39Z</dcterms:created>
  <dcterms:modified xsi:type="dcterms:W3CDTF">2026-05-22T12:37:41Z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0x010100D137C7FC7877974CA448733D064A028C</vt:lpwstr>
  </property>
</Properties>
</file>